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309" r:id="rId3"/>
    <p:sldId id="285" r:id="rId4"/>
    <p:sldId id="315" r:id="rId5"/>
    <p:sldId id="316" r:id="rId6"/>
    <p:sldId id="312" r:id="rId7"/>
    <p:sldId id="313" r:id="rId8"/>
    <p:sldId id="275" r:id="rId9"/>
    <p:sldId id="310" r:id="rId10"/>
    <p:sldId id="281" r:id="rId11"/>
    <p:sldId id="277" r:id="rId12"/>
    <p:sldId id="31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5844E61-0339-4430-ACB6-ACC3DBDA6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99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19B6BBF-A284-4C29-B052-9C8532581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80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62A47-7CBF-4C95-A093-EBBB46CD4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5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D27F5-E4AF-461F-80D0-75F50A28A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351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40C2-1731-4BBC-A8A7-8A454754A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0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1AC39-E907-4904-94CD-51F684BB9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08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91D67-C545-4E92-A01D-EA9E54BE1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84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75E9C-0732-4548-BDA6-FBB42EA87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0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7FA37-EFD8-4437-B93F-D854D1756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37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A1066-8397-4020-B82F-F47B714B7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2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2D049-5AC6-4E68-BDF9-5DB443BE8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9DF07-003D-41BD-82D8-03A9F3DBC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67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3E53-F86B-4A69-860F-05CB7A0C2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1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5EC1FB4-185C-4EB3-AAEC-8A2DD5406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1655763"/>
          </a:xfrm>
        </p:spPr>
        <p:txBody>
          <a:bodyPr/>
          <a:lstStyle/>
          <a:p>
            <a:pPr algn="ctr" eaLnBrk="1" hangingPunct="1"/>
            <a:r>
              <a:rPr lang="ru-RU" altLang="ru-RU" sz="3600" smtClean="0">
                <a:latin typeface="Arial" charset="0"/>
              </a:rPr>
              <a:t>Ф</a:t>
            </a:r>
            <a:r>
              <a:rPr lang="ru-RU" altLang="ru-RU" sz="3600" smtClean="0"/>
              <a:t>ГБОУ ВО МГППУ</a:t>
            </a:r>
            <a:br>
              <a:rPr lang="ru-RU" altLang="ru-RU" sz="3600" smtClean="0"/>
            </a:br>
            <a:endParaRPr lang="ru-RU" altLang="ru-RU" sz="36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latin typeface="Arial" charset="0"/>
              </a:rPr>
              <a:t>Модель деятельности социального педагога психолого-медико-педагогической комиссии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Критерий «Социально-эмоциональная адаптированость»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навыки самообслуживания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сформированность социально-коммуникативных норм 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mtClean="0"/>
              <a:t>Степени выраженности: сформированы, сформированы недостаточно, не сформированы, специфичны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Критерий «Необходимая помощь»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Виды помощи (техническая помощь): в передвижении, в получении информации, в самообслуживании</a:t>
            </a:r>
          </a:p>
          <a:p>
            <a:pPr eaLnBrk="1" hangingPunct="1"/>
            <a:r>
              <a:rPr lang="ru-RU" altLang="ru-RU" smtClean="0"/>
              <a:t>Виды помощи: стимулирующая, организующая, направляющая, обучающая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altLang="ru-RU" smtClean="0"/>
          </a:p>
          <a:p>
            <a:pPr algn="ctr">
              <a:buFont typeface="Wingdings" pitchFamily="2" charset="2"/>
              <a:buNone/>
            </a:pPr>
            <a:endParaRPr lang="ru-RU" altLang="ru-RU" smtClean="0"/>
          </a:p>
          <a:p>
            <a:pPr algn="ctr">
              <a:buFont typeface="Wingdings" pitchFamily="2" charset="2"/>
              <a:buNone/>
            </a:pPr>
            <a:endParaRPr lang="ru-RU" altLang="ru-RU" smtClean="0"/>
          </a:p>
          <a:p>
            <a:pPr algn="ctr">
              <a:buFont typeface="Wingdings" pitchFamily="2" charset="2"/>
              <a:buNone/>
            </a:pPr>
            <a:r>
              <a:rPr lang="ru-RU" altLang="ru-RU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b="1" smtClean="0">
                <a:latin typeface="Arial" charset="0"/>
              </a:rPr>
              <a:t>Миссия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       </a:t>
            </a:r>
            <a:r>
              <a:rPr lang="ru-RU" altLang="ru-RU" smtClean="0">
                <a:latin typeface="Arial" charset="0"/>
              </a:rPr>
              <a:t>ПМПК - важнейшая структура, призванная формировать правильное отношение социума к детям и подросткам с особыми образовательными потребностями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93037" cy="1462087"/>
          </a:xfrm>
        </p:spPr>
        <p:txBody>
          <a:bodyPr/>
          <a:lstStyle/>
          <a:p>
            <a:pPr eaLnBrk="1" hangingPunct="1"/>
            <a:r>
              <a:rPr lang="ru-RU" altLang="ru-RU" sz="3200" b="1" smtClean="0"/>
              <a:t> </a:t>
            </a:r>
            <a:r>
              <a:rPr lang="ru-RU" altLang="ru-RU" sz="3200" b="1" smtClean="0">
                <a:latin typeface="Arial" charset="0"/>
              </a:rPr>
              <a:t>Социальная ситуация развития - </a:t>
            </a:r>
            <a:r>
              <a:rPr lang="ru-RU" altLang="ru-RU" sz="3200" b="1" smtClean="0"/>
              <a:t/>
            </a:r>
            <a:br>
              <a:rPr lang="ru-RU" altLang="ru-RU" sz="3200" b="1" smtClean="0"/>
            </a:br>
            <a:endParaRPr lang="ru-RU" altLang="ru-RU" sz="32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latin typeface="Arial" charset="0"/>
              </a:rPr>
              <a:t>   это «совершенно своеобразное, специфическое для данного возраста, исключительное, единственное и неповторимое отношение между ребенком и окружающей его действительностью, прежде всего социальной».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altLang="ru-RU" smtClean="0">
                <a:latin typeface="Arial" charset="0"/>
              </a:rPr>
              <a:t>Л.С. Выготский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Социальные проблемы: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smtClean="0"/>
              <a:t>Проблемы, связанные с положением ребенка в семье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Проблемы, связанные с дезадаптацией ребенка в социальной среде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Проблемы, связанные с девиантным и делинквентным поведением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Проблемы, связанные с конфликтами и нездоровым морально-психологическим климатом в школе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Методы: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изучение документации</a:t>
            </a:r>
          </a:p>
          <a:p>
            <a:r>
              <a:rPr lang="ru-RU" altLang="ru-RU" smtClean="0"/>
              <a:t>беседа</a:t>
            </a:r>
          </a:p>
          <a:p>
            <a:r>
              <a:rPr lang="ru-RU" altLang="ru-RU" smtClean="0"/>
              <a:t>наблюдение</a:t>
            </a:r>
          </a:p>
          <a:p>
            <a:r>
              <a:rPr lang="ru-RU" altLang="ru-RU" smtClean="0"/>
              <a:t>анкетирование</a:t>
            </a:r>
          </a:p>
          <a:p>
            <a:r>
              <a:rPr lang="ru-RU" altLang="ru-RU" smtClean="0"/>
              <a:t>изучение результатов деятельности </a:t>
            </a:r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Направления деятельности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altLang="ru-RU" sz="2000" smtClean="0"/>
              <a:t>Изучение особенностей социальной среды, составление прогноза влияния её на развитие ребенка, определение методов допустимого компетентного педагогического вмешательства в решение проблемы.</a:t>
            </a:r>
            <a:br>
              <a:rPr lang="ru-RU" altLang="ru-RU" sz="2000" smtClean="0"/>
            </a:br>
            <a:endParaRPr lang="ru-RU" altLang="ru-RU" sz="2000" smtClean="0"/>
          </a:p>
          <a:p>
            <a:pPr marL="609600" indent="-609600">
              <a:lnSpc>
                <a:spcPct val="80000"/>
              </a:lnSpc>
            </a:pPr>
            <a:r>
              <a:rPr lang="ru-RU" altLang="ru-RU" sz="2000" smtClean="0"/>
              <a:t>Защита прав клиента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smtClean="0"/>
              <a:t>Связующее звено между клиентом и социальными службами, образовательными организациями, государственными учреждениями, общественными организациями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smtClean="0"/>
              <a:t>Содействие клиенту в контактах с соответствующими специалистами, помощь в разрешении конфликтных ситуаций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Категории клиентов: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1989138"/>
            <a:ext cx="7772400" cy="43926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smtClean="0"/>
              <a:t>законные представители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специалисты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дети с ОВЗ всех категорий;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социально-незащищённые (сироты, малообеспеченные и многодетные семьи);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социально опекаемые (приемные дети, приемная опекунская семья);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социально неблагополучные («трудные дети», несовершеннолетние правонарушители, беспризорные дети); 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неуспевающие обучающиеся всех ступеней обучения;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социально дезадаптированные обучающиеся;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дети с девиантным поведением;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дети из семей «социального риска»;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социально перспективные (одаренные, социально-ориентированные и социально-ответственные).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Arial" charset="0"/>
              </a:rPr>
              <a:t>Задачи: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smtClean="0"/>
              <a:t>1. Своевременное выявление детей и семей с рисками социальной дезадаптации.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2. Диагностика социальной адаптивности участников образовательного процесса.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3. Профилактическая работа с детьми, семьями, педагогами.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4. Оказание адресной консультативной помощи всем участникам образовательного процесса.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5. Обеспечение социальной защиты участникам образовательного процесса.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6. Контроль соблюдения рекомендаций семьей и образовательной организацией. 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7. Анализ социального заказа на получение психолого-педагогической и медико-социальной помощи. </a:t>
            </a:r>
          </a:p>
          <a:p>
            <a:pPr>
              <a:lnSpc>
                <a:spcPct val="80000"/>
              </a:lnSpc>
            </a:pPr>
            <a:r>
              <a:rPr lang="ru-RU" altLang="ru-RU" sz="1800" smtClean="0"/>
              <a:t>8. Осуществление связи с учреждениями социальной защиты и правоохранительной системы.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82662"/>
          </a:xfrm>
        </p:spPr>
        <p:txBody>
          <a:bodyPr/>
          <a:lstStyle/>
          <a:p>
            <a:r>
              <a:rPr lang="ru-RU" altLang="ru-RU" smtClean="0"/>
              <a:t>Анамнестический критерий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557338"/>
            <a:ext cx="7772400" cy="48958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Семейный анамнез, социальные условия развития: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динамика семьи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структура семьи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социо-культурный статус, профессиональный статус, образовательный уровень родителей, других лиц, непосредственно общающихся с ребенком и влияющих на его развитие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возможная смена привычных этнических, социально-экономических, климатических и др. условий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бытовые условия жизни ребенка (питание, одежда, наличие индивидуального места для сна, наличие условий для учебных или игровых занятий)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образовательный маршрут ребёнка </a:t>
            </a:r>
          </a:p>
          <a:p>
            <a:pPr>
              <a:lnSpc>
                <a:spcPct val="80000"/>
              </a:lnSpc>
            </a:pPr>
            <a:endParaRPr lang="ru-RU" altLang="ru-RU" sz="2000" smtClean="0"/>
          </a:p>
          <a:p>
            <a:pPr>
              <a:lnSpc>
                <a:spcPct val="80000"/>
              </a:lnSpc>
            </a:pPr>
            <a:r>
              <a:rPr lang="ru-RU" altLang="ru-RU" sz="2000" smtClean="0"/>
              <a:t>обеспеченность социально-правовой защищённости ребенка в семье.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423</TotalTime>
  <Words>418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Tahoma</vt:lpstr>
      <vt:lpstr>Arial</vt:lpstr>
      <vt:lpstr>Wingdings</vt:lpstr>
      <vt:lpstr>Палитра</vt:lpstr>
      <vt:lpstr>ФГБОУ ВО МГППУ </vt:lpstr>
      <vt:lpstr>Миссия</vt:lpstr>
      <vt:lpstr> Социальная ситуация развития -  </vt:lpstr>
      <vt:lpstr>Социальные проблемы:</vt:lpstr>
      <vt:lpstr>Методы:</vt:lpstr>
      <vt:lpstr>Направления деятельности</vt:lpstr>
      <vt:lpstr>Категории клиентов:</vt:lpstr>
      <vt:lpstr>Задачи:</vt:lpstr>
      <vt:lpstr>Анамнестический критерий</vt:lpstr>
      <vt:lpstr>Критерий «Социально-эмоциональная адаптированость»</vt:lpstr>
      <vt:lpstr>Критерий «Необходимая помощь»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федеральные специальные образовательные стандарты</dc:title>
  <dc:creator>Admin</dc:creator>
  <cp:lastModifiedBy>Алексеев Александр</cp:lastModifiedBy>
  <cp:revision>33</cp:revision>
  <dcterms:created xsi:type="dcterms:W3CDTF">2011-04-24T11:46:07Z</dcterms:created>
  <dcterms:modified xsi:type="dcterms:W3CDTF">2016-09-28T13:24:55Z</dcterms:modified>
</cp:coreProperties>
</file>